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361" r:id="rId4"/>
    <p:sldId id="393" r:id="rId5"/>
    <p:sldId id="331" r:id="rId6"/>
    <p:sldId id="395" r:id="rId7"/>
    <p:sldId id="342" r:id="rId8"/>
    <p:sldId id="318" r:id="rId9"/>
    <p:sldId id="319" r:id="rId10"/>
    <p:sldId id="397" r:id="rId11"/>
    <p:sldId id="396" r:id="rId12"/>
    <p:sldId id="316" r:id="rId13"/>
    <p:sldId id="380" r:id="rId14"/>
    <p:sldId id="383" r:id="rId15"/>
    <p:sldId id="382" r:id="rId16"/>
    <p:sldId id="381" r:id="rId17"/>
    <p:sldId id="314" r:id="rId18"/>
    <p:sldId id="349" r:id="rId19"/>
    <p:sldId id="307" r:id="rId20"/>
    <p:sldId id="347" r:id="rId21"/>
    <p:sldId id="308" r:id="rId22"/>
    <p:sldId id="366" r:id="rId23"/>
    <p:sldId id="350" r:id="rId24"/>
    <p:sldId id="370" r:id="rId25"/>
    <p:sldId id="398" r:id="rId26"/>
    <p:sldId id="399" r:id="rId27"/>
    <p:sldId id="400" r:id="rId28"/>
    <p:sldId id="401" r:id="rId29"/>
    <p:sldId id="402" r:id="rId30"/>
    <p:sldId id="302" r:id="rId31"/>
    <p:sldId id="326" r:id="rId32"/>
    <p:sldId id="303" r:id="rId33"/>
    <p:sldId id="336" r:id="rId34"/>
    <p:sldId id="394" r:id="rId35"/>
    <p:sldId id="348" r:id="rId36"/>
    <p:sldId id="304" r:id="rId37"/>
    <p:sldId id="371" r:id="rId38"/>
    <p:sldId id="369" r:id="rId39"/>
    <p:sldId id="337" r:id="rId40"/>
    <p:sldId id="367" r:id="rId41"/>
    <p:sldId id="334" r:id="rId42"/>
    <p:sldId id="328" r:id="rId43"/>
    <p:sldId id="327" r:id="rId44"/>
    <p:sldId id="317" r:id="rId45"/>
    <p:sldId id="346" r:id="rId46"/>
    <p:sldId id="372" r:id="rId47"/>
    <p:sldId id="373" r:id="rId48"/>
    <p:sldId id="374" r:id="rId49"/>
    <p:sldId id="376" r:id="rId50"/>
    <p:sldId id="375" r:id="rId51"/>
    <p:sldId id="377" r:id="rId52"/>
    <p:sldId id="378" r:id="rId53"/>
    <p:sldId id="379" r:id="rId54"/>
    <p:sldId id="305" r:id="rId55"/>
    <p:sldId id="351" r:id="rId56"/>
    <p:sldId id="335" r:id="rId57"/>
    <p:sldId id="392" r:id="rId58"/>
    <p:sldId id="306" r:id="rId59"/>
    <p:sldId id="315" r:id="rId60"/>
    <p:sldId id="388" r:id="rId61"/>
    <p:sldId id="387" r:id="rId62"/>
    <p:sldId id="390" r:id="rId63"/>
    <p:sldId id="389" r:id="rId64"/>
    <p:sldId id="358" r:id="rId65"/>
    <p:sldId id="359" r:id="rId66"/>
    <p:sldId id="298" r:id="rId67"/>
    <p:sldId id="385" r:id="rId68"/>
    <p:sldId id="386" r:id="rId6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0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1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4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4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0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2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4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4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9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1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3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E6064-A891-43DC-8D91-70722720CD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E652-0FC5-4BA3-AA30-6D216A2B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8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2019 Halloween Costume Contest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4"/>
          <a:stretch/>
        </p:blipFill>
        <p:spPr>
          <a:xfrm rot="16200000">
            <a:off x="4977686" y="1629055"/>
            <a:ext cx="5275924" cy="4206240"/>
          </a:xfrm>
        </p:spPr>
      </p:pic>
    </p:spTree>
    <p:extLst>
      <p:ext uri="{BB962C8B-B14F-4D97-AF65-F5344CB8AC3E}">
        <p14:creationId xmlns:p14="http://schemas.microsoft.com/office/powerpoint/2010/main" val="9902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Management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19" y="745518"/>
            <a:ext cx="4526279" cy="6035040"/>
          </a:xfrm>
        </p:spPr>
      </p:pic>
    </p:spTree>
    <p:extLst>
      <p:ext uri="{BB962C8B-B14F-4D97-AF65-F5344CB8AC3E}">
        <p14:creationId xmlns:p14="http://schemas.microsoft.com/office/powerpoint/2010/main" val="9779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Surgery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5" y="1690688"/>
            <a:ext cx="6217920" cy="4663440"/>
          </a:xfrm>
        </p:spPr>
      </p:pic>
    </p:spTree>
    <p:extLst>
      <p:ext uri="{BB962C8B-B14F-4D97-AF65-F5344CB8AC3E}">
        <p14:creationId xmlns:p14="http://schemas.microsoft.com/office/powerpoint/2010/main" val="2677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7" y="392020"/>
            <a:ext cx="10515600" cy="1325563"/>
          </a:xfrm>
        </p:spPr>
        <p:txBody>
          <a:bodyPr/>
          <a:lstStyle/>
          <a:p>
            <a:r>
              <a:rPr lang="en-US" dirty="0" smtClean="0"/>
              <a:t>Automated Data Lab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48" y="601943"/>
            <a:ext cx="4320539" cy="5760720"/>
          </a:xfrm>
        </p:spPr>
      </p:pic>
    </p:spTree>
    <p:extLst>
      <p:ext uri="{BB962C8B-B14F-4D97-AF65-F5344CB8AC3E}">
        <p14:creationId xmlns:p14="http://schemas.microsoft.com/office/powerpoint/2010/main" val="19333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364" y="965013"/>
            <a:ext cx="10515600" cy="1462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MFM &amp;</a:t>
            </a:r>
            <a:br>
              <a:rPr lang="en-US" dirty="0" smtClean="0"/>
            </a:br>
            <a:r>
              <a:rPr lang="en-US" dirty="0" smtClean="0"/>
              <a:t>Food &amp;</a:t>
            </a:r>
            <a:br>
              <a:rPr lang="en-US" dirty="0" smtClean="0"/>
            </a:br>
            <a:r>
              <a:rPr lang="en-US" dirty="0" smtClean="0"/>
              <a:t>Nutrition - SF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78" y="736413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4723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23225" r="-1794" b="-4233"/>
          <a:stretch/>
        </p:blipFill>
        <p:spPr>
          <a:xfrm>
            <a:off x="4636127" y="691729"/>
            <a:ext cx="5467322" cy="5943600"/>
          </a:xfrm>
        </p:spPr>
      </p:pic>
    </p:spTree>
    <p:extLst>
      <p:ext uri="{BB962C8B-B14F-4D97-AF65-F5344CB8AC3E}">
        <p14:creationId xmlns:p14="http://schemas.microsoft.com/office/powerpoint/2010/main" val="4932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2" y="297889"/>
            <a:ext cx="10515600" cy="1325563"/>
          </a:xfrm>
        </p:spPr>
        <p:txBody>
          <a:bodyPr/>
          <a:lstStyle/>
          <a:p>
            <a:r>
              <a:rPr lang="en-US" dirty="0" smtClean="0"/>
              <a:t>OP Cancer Center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r="9969"/>
          <a:stretch/>
        </p:blipFill>
        <p:spPr>
          <a:xfrm rot="5400000">
            <a:off x="5082604" y="1555094"/>
            <a:ext cx="5642514" cy="4023360"/>
          </a:xfrm>
        </p:spPr>
      </p:pic>
    </p:spTree>
    <p:extLst>
      <p:ext uri="{BB962C8B-B14F-4D97-AF65-F5344CB8AC3E}">
        <p14:creationId xmlns:p14="http://schemas.microsoft.com/office/powerpoint/2010/main" val="112617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Integrative Medicine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5072"/>
            <a:ext cx="5801784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5686"/>
          <a:stretch/>
        </p:blipFill>
        <p:spPr>
          <a:xfrm rot="5400000">
            <a:off x="6862480" y="561417"/>
            <a:ext cx="51367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8294" y="-110434"/>
            <a:ext cx="64213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IT &amp; Informatics - SF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/>
          <a:stretch/>
        </p:blipFill>
        <p:spPr>
          <a:xfrm>
            <a:off x="3309470" y="1102658"/>
            <a:ext cx="8128000" cy="52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5506" y="2844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/>
              <a:t>Patient Access - SF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-784" r="5294" b="784"/>
          <a:stretch/>
        </p:blipFill>
        <p:spPr>
          <a:xfrm rot="5400000">
            <a:off x="5611905" y="1072403"/>
            <a:ext cx="58898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Saint Francis Departments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7770" y="0"/>
            <a:ext cx="48655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/>
              <a:t>IRB - SF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1373" r="-2614" b="-3137"/>
          <a:stretch/>
        </p:blipFill>
        <p:spPr>
          <a:xfrm>
            <a:off x="3322541" y="822960"/>
            <a:ext cx="5535739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8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Center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07" y="1289740"/>
            <a:ext cx="8900933" cy="5394960"/>
          </a:xfrm>
        </p:spPr>
      </p:pic>
    </p:spTree>
    <p:extLst>
      <p:ext uri="{BB962C8B-B14F-4D97-AF65-F5344CB8AC3E}">
        <p14:creationId xmlns:p14="http://schemas.microsoft.com/office/powerpoint/2010/main" val="33000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Prize –</a:t>
            </a:r>
            <a:br>
              <a:rPr lang="en-US" dirty="0" smtClean="0"/>
            </a:br>
            <a:r>
              <a:rPr lang="en-US" dirty="0" smtClean="0"/>
              <a:t>just for your enjoyment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0"/>
          <a:stretch/>
        </p:blipFill>
        <p:spPr>
          <a:xfrm>
            <a:off x="6788874" y="543812"/>
            <a:ext cx="3697409" cy="5943600"/>
          </a:xfrm>
        </p:spPr>
      </p:pic>
    </p:spTree>
    <p:extLst>
      <p:ext uri="{BB962C8B-B14F-4D97-AF65-F5344CB8AC3E}">
        <p14:creationId xmlns:p14="http://schemas.microsoft.com/office/powerpoint/2010/main" val="38137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147" y="497541"/>
            <a:ext cx="3417411" cy="6492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9212" y="497541"/>
            <a:ext cx="4529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Nursing Directors- SF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80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843" y="389965"/>
            <a:ext cx="4965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Foot &amp; Ankle Surgery - </a:t>
            </a:r>
            <a:br>
              <a:rPr lang="en-US" sz="4000" dirty="0" smtClean="0"/>
            </a:br>
            <a:r>
              <a:rPr lang="en-US" sz="4000" dirty="0" smtClean="0"/>
              <a:t>SF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41" y="618565"/>
            <a:ext cx="58521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538" y="-1193800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600" b="1" dirty="0" smtClean="0"/>
              <a:t>Collins Medical – Dr.  Bechara </a:t>
            </a:r>
            <a:br>
              <a:rPr lang="en-US" sz="3600" b="1" dirty="0" smtClean="0"/>
            </a:br>
            <a:r>
              <a:rPr lang="en-US" sz="3600" b="1" dirty="0" smtClean="0"/>
              <a:t>and Dr. Wenceslao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314324"/>
            <a:ext cx="694831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1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93" y="657225"/>
            <a:ext cx="8186839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25" y="800100"/>
            <a:ext cx="2100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Dialysis SF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91425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3" y="371475"/>
            <a:ext cx="829056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88" y="371475"/>
            <a:ext cx="3113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Radiation</a:t>
            </a:r>
            <a:br>
              <a:rPr lang="en-US" sz="4000" dirty="0" smtClean="0"/>
            </a:br>
            <a:r>
              <a:rPr lang="en-US" sz="4000" dirty="0" smtClean="0"/>
              <a:t>Oncology - SF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62131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NJohnso\AppData\Local\Microsoft\Windows\INetCache\Content.Outlook\AY9BX2UE\IMG_07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2" y="898208"/>
            <a:ext cx="4194175" cy="314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ENJohnso\AppData\Local\Microsoft\Windows\INetCache\Content.Outlook\AY9BX2UE\IMG_0788 (00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2854007"/>
            <a:ext cx="4541520" cy="3407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6200" y="47693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Francis/Trinity Health of NE Medical Group Orthopedic Trauma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1142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9167"/>
          <a:stretch/>
        </p:blipFill>
        <p:spPr>
          <a:xfrm rot="5400000">
            <a:off x="3717132" y="935831"/>
            <a:ext cx="5529262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963" y="742950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10-9 - SF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196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749" y="153889"/>
            <a:ext cx="96653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Maternal Fetal Medicine Department - SF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03" y="923330"/>
            <a:ext cx="41833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Mount Sinai Departments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Health - 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54" y="1502896"/>
            <a:ext cx="7818120" cy="5212080"/>
          </a:xfrm>
        </p:spPr>
      </p:pic>
    </p:spTree>
    <p:extLst>
      <p:ext uri="{BB962C8B-B14F-4D97-AF65-F5344CB8AC3E}">
        <p14:creationId xmlns:p14="http://schemas.microsoft.com/office/powerpoint/2010/main" val="10289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Johnson Memorial Departments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Cardiac &amp; Pulmonary Rehab - JMH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027906"/>
            <a:ext cx="755904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3765" y="19783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Radiation Oncology – JMH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4" y="860612"/>
            <a:ext cx="74371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6870" y="27099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HIM - JMH</a:t>
            </a:r>
            <a:endParaRPr lang="en-US" dirty="0"/>
          </a:p>
        </p:txBody>
      </p:sp>
      <p:pic>
        <p:nvPicPr>
          <p:cNvPr id="4" name="Picture 2" descr="29397145149702271283658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80" y="476545"/>
            <a:ext cx="7026443" cy="539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9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Saint Francis Individual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779" y="-177777"/>
            <a:ext cx="112615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HIM - SF</a:t>
            </a:r>
            <a:endParaRPr lang="en-US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7" r="13283"/>
          <a:stretch/>
        </p:blipFill>
        <p:spPr>
          <a:xfrm>
            <a:off x="5015161" y="1540043"/>
            <a:ext cx="2245895" cy="4732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20683" r="2807" b="28791"/>
          <a:stretch/>
        </p:blipFill>
        <p:spPr>
          <a:xfrm rot="5400000">
            <a:off x="7843555" y="2529756"/>
            <a:ext cx="6078188" cy="2286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5673" r="4561" b="19747"/>
          <a:stretch/>
        </p:blipFill>
        <p:spPr>
          <a:xfrm rot="5400000">
            <a:off x="1101631" y="2683221"/>
            <a:ext cx="5217124" cy="2305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9913" r="116" b="28872"/>
          <a:stretch/>
        </p:blipFill>
        <p:spPr>
          <a:xfrm rot="5400000">
            <a:off x="5897761" y="2720862"/>
            <a:ext cx="5217126" cy="2229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31442" r="234" b="22086"/>
          <a:stretch/>
        </p:blipFill>
        <p:spPr>
          <a:xfrm rot="5400000">
            <a:off x="-1741775" y="2477620"/>
            <a:ext cx="6078188" cy="23902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182" y="264331"/>
            <a:ext cx="2390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Rebecca Ptak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687054" y="857893"/>
            <a:ext cx="204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Rick Adelkopf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91397" y="894056"/>
            <a:ext cx="219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Melissa Shain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739648" y="279720"/>
            <a:ext cx="228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Cheryl Grieco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15160" y="1183181"/>
            <a:ext cx="224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Alicia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Pathology - SF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88" y="365125"/>
            <a:ext cx="355422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3765" y="4054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3-3 Anesthesia - SF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67" y="13447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8-1 -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20" y="709519"/>
            <a:ext cx="4735516" cy="6126480"/>
          </a:xfrm>
        </p:spPr>
      </p:pic>
      <p:pic>
        <p:nvPicPr>
          <p:cNvPr id="6" name="Picture 5" descr="C:\Users\hcutter\AppData\Local\Microsoft\Windows\INetCache\Content.Word\Facetune_31-10-2019-09-55-11.jpg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05" y="2377692"/>
            <a:ext cx="4666615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3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7-7 - SF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44" y="215153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909" y="5309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Food &amp; Nutrition - SF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09" y="365125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3860" y="1819012"/>
            <a:ext cx="6583681" cy="3291840"/>
          </a:xfrm>
        </p:spPr>
      </p:pic>
    </p:spTree>
    <p:extLst>
      <p:ext uri="{BB962C8B-B14F-4D97-AF65-F5344CB8AC3E}">
        <p14:creationId xmlns:p14="http://schemas.microsoft.com/office/powerpoint/2010/main" val="1689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51" y="803648"/>
            <a:ext cx="4458211" cy="5943600"/>
          </a:xfrm>
        </p:spPr>
      </p:pic>
    </p:spTree>
    <p:extLst>
      <p:ext uri="{BB962C8B-B14F-4D97-AF65-F5344CB8AC3E}">
        <p14:creationId xmlns:p14="http://schemas.microsoft.com/office/powerpoint/2010/main" val="15384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CWHC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60" y="790202"/>
            <a:ext cx="4183379" cy="5577840"/>
          </a:xfrm>
        </p:spPr>
      </p:pic>
    </p:spTree>
    <p:extLst>
      <p:ext uri="{BB962C8B-B14F-4D97-AF65-F5344CB8AC3E}">
        <p14:creationId xmlns:p14="http://schemas.microsoft.com/office/powerpoint/2010/main" val="24801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smtClean="0"/>
              <a:t>General Surgery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36" y="669177"/>
            <a:ext cx="4457699" cy="5943600"/>
          </a:xfrm>
        </p:spPr>
      </p:pic>
    </p:spTree>
    <p:extLst>
      <p:ext uri="{BB962C8B-B14F-4D97-AF65-F5344CB8AC3E}">
        <p14:creationId xmlns:p14="http://schemas.microsoft.com/office/powerpoint/2010/main" val="27000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smtClean="0"/>
              <a:t>Spiritual Care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5990" y="1541574"/>
            <a:ext cx="5608320" cy="4206240"/>
          </a:xfrm>
        </p:spPr>
      </p:pic>
    </p:spTree>
    <p:extLst>
      <p:ext uri="{BB962C8B-B14F-4D97-AF65-F5344CB8AC3E}">
        <p14:creationId xmlns:p14="http://schemas.microsoft.com/office/powerpoint/2010/main" val="34233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smtClean="0"/>
              <a:t>Interventional </a:t>
            </a:r>
            <a:br>
              <a:rPr lang="en-US" dirty="0" smtClean="0"/>
            </a:br>
            <a:r>
              <a:rPr lang="en-US" dirty="0" smtClean="0"/>
              <a:t>Cardiology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7" b="13116"/>
          <a:stretch/>
        </p:blipFill>
        <p:spPr>
          <a:xfrm>
            <a:off x="4843051" y="1081695"/>
            <a:ext cx="6647881" cy="5486400"/>
          </a:xfrm>
        </p:spPr>
      </p:pic>
    </p:spTree>
    <p:extLst>
      <p:ext uri="{BB962C8B-B14F-4D97-AF65-F5344CB8AC3E}">
        <p14:creationId xmlns:p14="http://schemas.microsoft.com/office/powerpoint/2010/main" val="3341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smtClean="0"/>
              <a:t>Patient Access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9715" y="1525307"/>
            <a:ext cx="6096001" cy="4572000"/>
          </a:xfrm>
        </p:spPr>
      </p:pic>
    </p:spTree>
    <p:extLst>
      <p:ext uri="{BB962C8B-B14F-4D97-AF65-F5344CB8AC3E}">
        <p14:creationId xmlns:p14="http://schemas.microsoft.com/office/powerpoint/2010/main" val="26225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err="1" smtClean="0"/>
              <a:t>UroGyn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6004" y="1335255"/>
            <a:ext cx="5974081" cy="4480560"/>
          </a:xfrm>
        </p:spPr>
      </p:pic>
    </p:spTree>
    <p:extLst>
      <p:ext uri="{BB962C8B-B14F-4D97-AF65-F5344CB8AC3E}">
        <p14:creationId xmlns:p14="http://schemas.microsoft.com/office/powerpoint/2010/main" val="15595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5333" y="31314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7-7 Colleagues - SF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8"/>
          <a:stretch/>
        </p:blipFill>
        <p:spPr>
          <a:xfrm>
            <a:off x="5823697" y="975922"/>
            <a:ext cx="523368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88" y="472702"/>
            <a:ext cx="10515600" cy="1325563"/>
          </a:xfrm>
        </p:spPr>
        <p:txBody>
          <a:bodyPr/>
          <a:lstStyle/>
          <a:p>
            <a:r>
              <a:rPr lang="en-US" dirty="0" smtClean="0"/>
              <a:t>Case Management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7"/>
          <a:stretch/>
        </p:blipFill>
        <p:spPr>
          <a:xfrm>
            <a:off x="5706036" y="685801"/>
            <a:ext cx="4380275" cy="5852160"/>
          </a:xfrm>
        </p:spPr>
      </p:pic>
    </p:spTree>
    <p:extLst>
      <p:ext uri="{BB962C8B-B14F-4D97-AF65-F5344CB8AC3E}">
        <p14:creationId xmlns:p14="http://schemas.microsoft.com/office/powerpoint/2010/main" val="6761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5808"/>
            <a:ext cx="10515600" cy="1325563"/>
          </a:xfrm>
        </p:spPr>
        <p:txBody>
          <a:bodyPr/>
          <a:lstStyle/>
          <a:p>
            <a:r>
              <a:rPr lang="en-US" dirty="0" smtClean="0"/>
              <a:t>Radiology Ultrasound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56" y="696072"/>
            <a:ext cx="3878027" cy="5852160"/>
          </a:xfrm>
        </p:spPr>
      </p:pic>
    </p:spTree>
    <p:extLst>
      <p:ext uri="{BB962C8B-B14F-4D97-AF65-F5344CB8AC3E}">
        <p14:creationId xmlns:p14="http://schemas.microsoft.com/office/powerpoint/2010/main" val="29294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smtClean="0"/>
              <a:t>CJRI - SF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6130" y="1414145"/>
            <a:ext cx="5852161" cy="4389120"/>
          </a:xfrm>
        </p:spPr>
      </p:pic>
    </p:spTree>
    <p:extLst>
      <p:ext uri="{BB962C8B-B14F-4D97-AF65-F5344CB8AC3E}">
        <p14:creationId xmlns:p14="http://schemas.microsoft.com/office/powerpoint/2010/main" val="41443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418914"/>
            <a:ext cx="10515600" cy="1325563"/>
          </a:xfrm>
        </p:spPr>
        <p:txBody>
          <a:bodyPr/>
          <a:lstStyle/>
          <a:p>
            <a:r>
              <a:rPr lang="en-US" dirty="0" smtClean="0"/>
              <a:t>Automated Data Lab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57" y="418914"/>
            <a:ext cx="4526279" cy="6035040"/>
          </a:xfrm>
        </p:spPr>
      </p:pic>
    </p:spTree>
    <p:extLst>
      <p:ext uri="{BB962C8B-B14F-4D97-AF65-F5344CB8AC3E}">
        <p14:creationId xmlns:p14="http://schemas.microsoft.com/office/powerpoint/2010/main" val="2517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Mount Sinai Individuals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5847" y="52648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Behavioral Health - 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8605" y="1416685"/>
            <a:ext cx="63093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77" y="378572"/>
            <a:ext cx="10515600" cy="1325563"/>
          </a:xfrm>
        </p:spPr>
        <p:txBody>
          <a:bodyPr/>
          <a:lstStyle/>
          <a:p>
            <a:r>
              <a:rPr lang="en-US" dirty="0" smtClean="0"/>
              <a:t>Mandell MS Center- 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18" y="736413"/>
            <a:ext cx="5486400" cy="5486400"/>
          </a:xfrm>
        </p:spPr>
      </p:pic>
    </p:spTree>
    <p:extLst>
      <p:ext uri="{BB962C8B-B14F-4D97-AF65-F5344CB8AC3E}">
        <p14:creationId xmlns:p14="http://schemas.microsoft.com/office/powerpoint/2010/main" val="32390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77" y="378572"/>
            <a:ext cx="10515600" cy="1325563"/>
          </a:xfrm>
        </p:spPr>
        <p:txBody>
          <a:bodyPr/>
          <a:lstStyle/>
          <a:p>
            <a:r>
              <a:rPr lang="en-US" dirty="0" smtClean="0"/>
              <a:t>Rehab Tech - 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6377" y="1646425"/>
            <a:ext cx="6035040" cy="4023360"/>
          </a:xfrm>
        </p:spPr>
      </p:pic>
    </p:spTree>
    <p:extLst>
      <p:ext uri="{BB962C8B-B14F-4D97-AF65-F5344CB8AC3E}">
        <p14:creationId xmlns:p14="http://schemas.microsoft.com/office/powerpoint/2010/main" val="13467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Johnson Memorial Individuals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Imaging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3775" y="1584961"/>
            <a:ext cx="6502401" cy="3657600"/>
          </a:xfrm>
        </p:spPr>
      </p:pic>
    </p:spTree>
    <p:extLst>
      <p:ext uri="{BB962C8B-B14F-4D97-AF65-F5344CB8AC3E}">
        <p14:creationId xmlns:p14="http://schemas.microsoft.com/office/powerpoint/2010/main" val="9111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5333" y="31314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7-7 Colleagues - SF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2" y="407894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3" y="2519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Access - JMH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3008" y="1508534"/>
            <a:ext cx="5242561" cy="3931920"/>
          </a:xfrm>
        </p:spPr>
      </p:pic>
    </p:spTree>
    <p:extLst>
      <p:ext uri="{BB962C8B-B14F-4D97-AF65-F5344CB8AC3E}">
        <p14:creationId xmlns:p14="http://schemas.microsoft.com/office/powerpoint/2010/main" val="36929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HR - JMH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3349" y="1518135"/>
            <a:ext cx="5608321" cy="4206240"/>
          </a:xfrm>
        </p:spPr>
      </p:pic>
    </p:spTree>
    <p:extLst>
      <p:ext uri="{BB962C8B-B14F-4D97-AF65-F5344CB8AC3E}">
        <p14:creationId xmlns:p14="http://schemas.microsoft.com/office/powerpoint/2010/main" val="9113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- JMH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8896" y="1252780"/>
            <a:ext cx="5852161" cy="4389120"/>
          </a:xfrm>
        </p:spPr>
      </p:pic>
    </p:spTree>
    <p:extLst>
      <p:ext uri="{BB962C8B-B14F-4D97-AF65-F5344CB8AC3E}">
        <p14:creationId xmlns:p14="http://schemas.microsoft.com/office/powerpoint/2010/main" val="41556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Access - JMH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5" b="19579"/>
          <a:stretch/>
        </p:blipFill>
        <p:spPr>
          <a:xfrm>
            <a:off x="5723224" y="927847"/>
            <a:ext cx="4079088" cy="5486400"/>
          </a:xfrm>
        </p:spPr>
      </p:pic>
    </p:spTree>
    <p:extLst>
      <p:ext uri="{BB962C8B-B14F-4D97-AF65-F5344CB8AC3E}">
        <p14:creationId xmlns:p14="http://schemas.microsoft.com/office/powerpoint/2010/main" val="29171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Other Sites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Torrington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74" y="365125"/>
            <a:ext cx="3604017" cy="6400800"/>
          </a:xfrm>
        </p:spPr>
      </p:pic>
    </p:spTree>
    <p:extLst>
      <p:ext uri="{BB962C8B-B14F-4D97-AF65-F5344CB8AC3E}">
        <p14:creationId xmlns:p14="http://schemas.microsoft.com/office/powerpoint/2010/main" val="17410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r="16863"/>
          <a:stretch/>
        </p:blipFill>
        <p:spPr>
          <a:xfrm rot="5400000">
            <a:off x="5195048" y="803465"/>
            <a:ext cx="519056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247" y="779933"/>
            <a:ext cx="465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JCC PT Colleagues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88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247" y="779933"/>
            <a:ext cx="465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Family Medicine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21961" r="349" b="8432"/>
          <a:stretch/>
        </p:blipFill>
        <p:spPr>
          <a:xfrm>
            <a:off x="5498440" y="779933"/>
            <a:ext cx="465523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247" y="779933"/>
            <a:ext cx="465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SFHCP</a:t>
            </a:r>
            <a:endParaRPr lang="en-US" sz="4000" dirty="0"/>
          </a:p>
        </p:txBody>
      </p:sp>
      <p:pic>
        <p:nvPicPr>
          <p:cNvPr id="1026" name="Picture 2" descr="No alternative text description for thi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96" y="404345"/>
            <a:ext cx="6309360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2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741" y="4054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Diabetes - SF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57" y="652540"/>
            <a:ext cx="696225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724"/>
            <a:ext cx="10515600" cy="1325563"/>
          </a:xfrm>
        </p:spPr>
        <p:txBody>
          <a:bodyPr/>
          <a:lstStyle/>
          <a:p>
            <a:r>
              <a:rPr lang="en-US" dirty="0" smtClean="0"/>
              <a:t>Radiology 1</a:t>
            </a:r>
            <a:r>
              <a:rPr lang="en-US" baseline="30000" dirty="0" smtClean="0"/>
              <a:t>st</a:t>
            </a:r>
            <a:r>
              <a:rPr lang="en-US" dirty="0" smtClean="0"/>
              <a:t>  &amp; 2</a:t>
            </a:r>
            <a:r>
              <a:rPr lang="en-US" baseline="30000" dirty="0" smtClean="0"/>
              <a:t>nd</a:t>
            </a:r>
            <a:r>
              <a:rPr lang="en-US" dirty="0" smtClean="0"/>
              <a:t>  Shifts - SF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6" y="1971339"/>
            <a:ext cx="4351338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88" y="538476"/>
            <a:ext cx="3599915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55" y="3012142"/>
            <a:ext cx="4754194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3" y="365125"/>
            <a:ext cx="10515600" cy="1325563"/>
          </a:xfrm>
        </p:spPr>
        <p:txBody>
          <a:bodyPr/>
          <a:lstStyle/>
          <a:p>
            <a:r>
              <a:rPr lang="en-US" dirty="0" smtClean="0"/>
              <a:t>EPIC Informatics - SF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77" y="365125"/>
            <a:ext cx="4800599" cy="6400800"/>
          </a:xfrm>
        </p:spPr>
      </p:pic>
    </p:spTree>
    <p:extLst>
      <p:ext uri="{BB962C8B-B14F-4D97-AF65-F5344CB8AC3E}">
        <p14:creationId xmlns:p14="http://schemas.microsoft.com/office/powerpoint/2010/main" val="31119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250</Words>
  <Application>Microsoft Office PowerPoint</Application>
  <PresentationFormat>Widescreen</PresentationFormat>
  <Paragraphs>73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Office Theme</vt:lpstr>
      <vt:lpstr>2019 Halloween Costume Contest</vt:lpstr>
      <vt:lpstr>Saint Francis Departments</vt:lpstr>
      <vt:lpstr>PowerPoint Presentation</vt:lpstr>
      <vt:lpstr>8-1 - SF</vt:lpstr>
      <vt:lpstr>PowerPoint Presentation</vt:lpstr>
      <vt:lpstr>PowerPoint Presentation</vt:lpstr>
      <vt:lpstr>PowerPoint Presentation</vt:lpstr>
      <vt:lpstr>Radiology 1st  &amp; 2nd  Shifts - SF</vt:lpstr>
      <vt:lpstr>EPIC Informatics - SF </vt:lpstr>
      <vt:lpstr>Engineering - SF</vt:lpstr>
      <vt:lpstr>Case Management - SF</vt:lpstr>
      <vt:lpstr>General Surgery - SF</vt:lpstr>
      <vt:lpstr>Automated Data Lab - SF</vt:lpstr>
      <vt:lpstr>MFM &amp; Food &amp; Nutrition - SF  </vt:lpstr>
      <vt:lpstr>Surgery - SF</vt:lpstr>
      <vt:lpstr>OP Cancer Center - SF</vt:lpstr>
      <vt:lpstr>Integrative Medicine - SF</vt:lpstr>
      <vt:lpstr>PowerPoint Presentation</vt:lpstr>
      <vt:lpstr>PowerPoint Presentation</vt:lpstr>
      <vt:lpstr>PowerPoint Presentation</vt:lpstr>
      <vt:lpstr>Cancer Center - SF</vt:lpstr>
      <vt:lpstr>No Prize – just for your enjoyment</vt:lpstr>
      <vt:lpstr>PowerPoint Presentation</vt:lpstr>
      <vt:lpstr>PowerPoint Presentation</vt:lpstr>
      <vt:lpstr>   Collins Medical – Dr.  Bechara  and Dr. Wenceslao</vt:lpstr>
      <vt:lpstr>PowerPoint Presentation</vt:lpstr>
      <vt:lpstr>PowerPoint Presentation</vt:lpstr>
      <vt:lpstr>PowerPoint Presentation</vt:lpstr>
      <vt:lpstr>PowerPoint Presentation</vt:lpstr>
      <vt:lpstr>Mount Sinai Departments</vt:lpstr>
      <vt:lpstr>Behavioral Health - MS</vt:lpstr>
      <vt:lpstr>Johnson Memorial Departments</vt:lpstr>
      <vt:lpstr>PowerPoint Presentation</vt:lpstr>
      <vt:lpstr>PowerPoint Presentation</vt:lpstr>
      <vt:lpstr>PowerPoint Presentation</vt:lpstr>
      <vt:lpstr>Saint Francis Individual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 - SF</vt:lpstr>
      <vt:lpstr>ED - SF</vt:lpstr>
      <vt:lpstr>CWHC - SF</vt:lpstr>
      <vt:lpstr>General Surgery - SF</vt:lpstr>
      <vt:lpstr>Spiritual Care - SF</vt:lpstr>
      <vt:lpstr>Interventional  Cardiology - SF</vt:lpstr>
      <vt:lpstr>Patient Access - SF</vt:lpstr>
      <vt:lpstr>UroGyn</vt:lpstr>
      <vt:lpstr>Case Management - SF</vt:lpstr>
      <vt:lpstr>Radiology Ultrasound - SF</vt:lpstr>
      <vt:lpstr>CJRI - SF</vt:lpstr>
      <vt:lpstr>Automated Data Lab - SF</vt:lpstr>
      <vt:lpstr>Mount Sinai Individuals</vt:lpstr>
      <vt:lpstr>PowerPoint Presentation</vt:lpstr>
      <vt:lpstr>Mandell MS Center- MS</vt:lpstr>
      <vt:lpstr>Rehab Tech - MS</vt:lpstr>
      <vt:lpstr>Johnson Memorial Individuals</vt:lpstr>
      <vt:lpstr>Diagnostic Imaging</vt:lpstr>
      <vt:lpstr>Patient Access - JMH</vt:lpstr>
      <vt:lpstr>HR - JMH</vt:lpstr>
      <vt:lpstr>Quality - JMH</vt:lpstr>
      <vt:lpstr>Patient Access - JMH</vt:lpstr>
      <vt:lpstr>Other Sites </vt:lpstr>
      <vt:lpstr>Torrington</vt:lpstr>
      <vt:lpstr>PowerPoint Presentation</vt:lpstr>
      <vt:lpstr>PowerPoint Presentation</vt:lpstr>
      <vt:lpstr>PowerPoint Presentation</vt:lpstr>
    </vt:vector>
  </TitlesOfParts>
  <Company>St. Francis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Costume Contest</dc:title>
  <dc:creator>Hubbs Dionne, Whitney</dc:creator>
  <cp:lastModifiedBy>Hubbs Dionne, Whitney</cp:lastModifiedBy>
  <cp:revision>42</cp:revision>
  <cp:lastPrinted>2018-11-01T20:32:56Z</cp:lastPrinted>
  <dcterms:created xsi:type="dcterms:W3CDTF">2018-11-01T15:17:47Z</dcterms:created>
  <dcterms:modified xsi:type="dcterms:W3CDTF">2019-11-07T14:33:21Z</dcterms:modified>
</cp:coreProperties>
</file>